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70C4AD-5B12-432F-A029-C0D7BDB763CC}" type="datetimeFigureOut">
              <a:rPr lang="en-IN" smtClean="0"/>
              <a:pPr/>
              <a:t>26-01-2012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39728E-3523-4C48-9433-B84964EC46A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7772400" cy="147002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 descr="indianparlia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87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196752"/>
            <a:ext cx="7272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GALGOTIAS YOUTH </a:t>
            </a:r>
          </a:p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PARLIAMENT</a:t>
            </a:r>
          </a:p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2012</a:t>
            </a:r>
            <a:endParaRPr lang="en-IN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By sending written motion to the Speaker when asked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Only 1 motion at a time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Choice of Speaker – voted by members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MP raising that motion is the default speaker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Others can add their names to provisional speakers list by sending chit to dais</a:t>
            </a: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Privileges to MPs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POINT OF INQUIRY:</a:t>
            </a:r>
          </a:p>
          <a:p>
            <a:pPr lvl="2"/>
            <a:r>
              <a:rPr lang="en-IN" dirty="0" smtClean="0">
                <a:latin typeface="Calibri" pitchFamily="34" charset="0"/>
                <a:cs typeface="Calibri" pitchFamily="34" charset="0"/>
              </a:rPr>
              <a:t>Enquiry about parliamentary procedures and conduct to the chair. </a:t>
            </a:r>
          </a:p>
          <a:p>
            <a:pPr lvl="2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POINT OF ORDER: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This maybe introduced in order to complain about improper parliamentary procedures, however the Chair may overrule the point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This can also be used in case of a factual error</a:t>
            </a:r>
            <a:endParaRPr lang="en-IN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/>
          <a:lstStyle/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RIGHT TO REPLY:</a:t>
            </a: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If a particular member present feels that a grave (or false) statement has made by others towards that  member, he/she may privilege the right of reply with the permission of the chair.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Point of Personal Privilege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may be used in order to remove a personal discomfort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Half-Hour 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 informal session for members to discuss and deliberate on the topic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 intervention of the Chair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Duration may vary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Respect the decorum</a:t>
            </a: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Bill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bill to be introduced by a MP</a:t>
            </a:r>
          </a:p>
          <a:p>
            <a:r>
              <a:rPr lang="en-US" dirty="0" smtClean="0"/>
              <a:t>Only 1 bill to be introduced at a time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of Bill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r>
              <a:rPr lang="en-US" dirty="0" smtClean="0"/>
              <a:t>Amendments</a:t>
            </a:r>
          </a:p>
          <a:p>
            <a:pPr lvl="1"/>
            <a:r>
              <a:rPr lang="en-US" dirty="0" smtClean="0"/>
              <a:t>Addition</a:t>
            </a:r>
          </a:p>
          <a:p>
            <a:pPr lvl="1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Edition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majority required</a:t>
            </a:r>
          </a:p>
          <a:p>
            <a:r>
              <a:rPr lang="en-US" dirty="0" smtClean="0"/>
              <a:t>No abstentions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Attire - Indian/Western formals</a:t>
            </a:r>
          </a:p>
          <a:p>
            <a:r>
              <a:rPr lang="en-US" dirty="0" smtClean="0"/>
              <a:t>Laptops allowed</a:t>
            </a:r>
          </a:p>
          <a:p>
            <a:r>
              <a:rPr lang="en-US" dirty="0" smtClean="0"/>
              <a:t>No internet usage (except for Half Hour discussion)</a:t>
            </a:r>
          </a:p>
          <a:p>
            <a:r>
              <a:rPr lang="en-US" dirty="0" smtClean="0"/>
              <a:t>Do research thoroughly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YP?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Mock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Lok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Sabha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Based on the principles of the House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Involves intense debates and discussion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Revolves around the set agenda</a:t>
            </a: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Ruling party to sit on the right side of the chair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Opposition and other alliances to sit on the left side of the chair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Both sides more or less equal in no.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 cross-talks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Communication through chits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Debating in a civilized sense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Only moderate banging of tables allowed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Expulsion in case of fight/inappropriate behavior 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English/Hindi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Only 1 particular use of language while debating, no ‘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Hinglish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’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52565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1. National Anthem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2. Oath of Speaker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3. Question Hour (15-20 min)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4. Setting list of business (agenda – by speaker)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5. Taking motions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6. Discussion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7. Half Hour Discussion (</a:t>
            </a:r>
            <a:r>
              <a:rPr lang="en-IN" dirty="0" err="1" smtClean="0">
                <a:latin typeface="Calibri" pitchFamily="34" charset="0"/>
                <a:cs typeface="Calibri" pitchFamily="34" charset="0"/>
              </a:rPr>
              <a:t>unmoderated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 caucus)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8. Introduction of Bills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9. Reading of Bills (discussion and amendments)</a:t>
            </a:r>
          </a:p>
          <a:p>
            <a:pPr>
              <a:buNone/>
            </a:pPr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dirty="0" smtClean="0">
                <a:latin typeface="Calibri" pitchFamily="34" charset="0"/>
                <a:cs typeface="Calibri" pitchFamily="34" charset="0"/>
              </a:rPr>
              <a:t>10. Voting (simple majority)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Hour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Autofit/>
          </a:bodyPr>
          <a:lstStyle/>
          <a:p>
            <a:r>
              <a:rPr lang="en-IN" sz="2000" dirty="0" smtClean="0"/>
              <a:t>The question has been defined as an instrument by which a member can elicit information on any matter of public importance.</a:t>
            </a:r>
          </a:p>
          <a:p>
            <a:pPr lvl="1">
              <a:buNone/>
            </a:pPr>
            <a:r>
              <a:rPr lang="en-IN" sz="2000" dirty="0" smtClean="0"/>
              <a:t>• STARRED QUESTIONS: Meant for oral answers</a:t>
            </a:r>
          </a:p>
          <a:p>
            <a:pPr lvl="1">
              <a:buNone/>
            </a:pPr>
            <a:r>
              <a:rPr lang="en-IN" sz="2000" dirty="0" smtClean="0"/>
              <a:t>• UNSTARRED QUESTIONS: Meant for written answers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• Can ask questions (not more than 2) to any particular minister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• PM is not answerable; he may speak on his wish.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Business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Agenda of the conference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Set by the Speaker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Speakers 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of the MP on the agenda</a:t>
            </a:r>
          </a:p>
          <a:p>
            <a:r>
              <a:rPr lang="en-US" dirty="0" smtClean="0"/>
              <a:t>MPs may put their names on the list by sending chits to the Speaker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</TotalTime>
  <Words>503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Slide 1</vt:lpstr>
      <vt:lpstr>What is YP?</vt:lpstr>
      <vt:lpstr>Seating</vt:lpstr>
      <vt:lpstr>Decorum</vt:lpstr>
      <vt:lpstr>Language</vt:lpstr>
      <vt:lpstr>Procedure</vt:lpstr>
      <vt:lpstr>Question Hour</vt:lpstr>
      <vt:lpstr>List of Business</vt:lpstr>
      <vt:lpstr>Provisional Speakers List</vt:lpstr>
      <vt:lpstr>Raising Motions</vt:lpstr>
      <vt:lpstr>Privileges to MPs</vt:lpstr>
      <vt:lpstr>Slide 12</vt:lpstr>
      <vt:lpstr>Half-Hour Discussion</vt:lpstr>
      <vt:lpstr>Introducing Bill</vt:lpstr>
      <vt:lpstr>Reading of Bill</vt:lpstr>
      <vt:lpstr>Voting</vt:lpstr>
      <vt:lpstr>Important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Kanishk</dc:creator>
  <cp:lastModifiedBy>Mishra</cp:lastModifiedBy>
  <cp:revision>6</cp:revision>
  <dcterms:created xsi:type="dcterms:W3CDTF">2011-09-10T18:26:43Z</dcterms:created>
  <dcterms:modified xsi:type="dcterms:W3CDTF">2012-01-26T05:59:06Z</dcterms:modified>
</cp:coreProperties>
</file>